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FE814-5EDC-409B-97D8-E47EFCD32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14864-67DD-4085-A0C9-5F5444413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8C373-A2DA-4257-BCCF-6C8C30B1B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BD2D-8BB8-4C86-9D6B-94D2CED8FA75}" type="datetimeFigureOut">
              <a:rPr lang="en-NG" smtClean="0"/>
              <a:t>30/04/2020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22914-CA24-443F-98FC-3A7E2FD5B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68BC3-BC13-4940-A9BD-D76D3B858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8748D-F484-4881-B7B0-9CC9AC0F54F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689344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BEA5-5EE6-41FB-8B7A-921792ED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DFBA52-AABE-459E-A28C-9BF7DADC5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0D768-1B10-446D-AE09-C80C1C3B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BD2D-8BB8-4C86-9D6B-94D2CED8FA75}" type="datetimeFigureOut">
              <a:rPr lang="en-NG" smtClean="0"/>
              <a:t>30/04/2020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1D29B-4EAB-4690-8DE5-F73545365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82A0D-31DC-49F6-9EFE-2F37C4164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8748D-F484-4881-B7B0-9CC9AC0F54F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190550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E0CB04-82B9-4C15-A2C7-A816CC2727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2C6A42-5894-42DB-A05C-8AD0EDCF4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1F28F-1A86-4227-B1FE-51B91158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BD2D-8BB8-4C86-9D6B-94D2CED8FA75}" type="datetimeFigureOut">
              <a:rPr lang="en-NG" smtClean="0"/>
              <a:t>30/04/2020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F469-E610-4AB3-B3D6-E0FB91DB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E6DCB-60D3-4D3C-9F34-B3FA97107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8748D-F484-4881-B7B0-9CC9AC0F54F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050514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F7B5-4824-4BF7-AA7F-9FAD7D3D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0415D-97D3-46E6-91E7-8763E5A99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A773-609A-44BA-9BA6-FA8DC7F09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BD2D-8BB8-4C86-9D6B-94D2CED8FA75}" type="datetimeFigureOut">
              <a:rPr lang="en-NG" smtClean="0"/>
              <a:t>30/04/2020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C29CD-A42A-441F-8627-6A6024BF9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AFE25-2538-4E4F-B2BD-B687017AF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8748D-F484-4881-B7B0-9CC9AC0F54F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057909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8C032-8F5B-47D2-A9DA-8AC259D72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F996D-4813-4EF2-8ECB-4342480D0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05101-9294-4B64-8B7C-0C2EFDBDC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BD2D-8BB8-4C86-9D6B-94D2CED8FA75}" type="datetimeFigureOut">
              <a:rPr lang="en-NG" smtClean="0"/>
              <a:t>30/04/2020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7456A-BC1A-40FC-B0D2-85ABE4C30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22C2A-2AA5-4B0F-8145-0455BA00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8748D-F484-4881-B7B0-9CC9AC0F54F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437881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B1320-41E2-43BA-9B96-EB60C667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41E38-A28E-4CE0-A519-598F895BA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5B937-D87A-413C-BE1F-513260CBA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0409A-FF01-4499-9A3F-5E918B16B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BD2D-8BB8-4C86-9D6B-94D2CED8FA75}" type="datetimeFigureOut">
              <a:rPr lang="en-NG" smtClean="0"/>
              <a:t>30/04/2020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7C01A-47E4-4764-840B-DA39E15C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F3211-8E42-4DF9-9022-D7C28A41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8748D-F484-4881-B7B0-9CC9AC0F54F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28144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751B7-FB98-4C47-BED4-833AB561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FF52E-AFE9-4C6B-94BE-46BFDE242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90E7B-C476-4174-8052-0E527A1F5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75F8B4-D022-4B17-9113-5AAE6A1AA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FB3CDD-4AED-4E48-8739-1F8C98683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202B93-311C-40EE-A38F-0B01DAD58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BD2D-8BB8-4C86-9D6B-94D2CED8FA75}" type="datetimeFigureOut">
              <a:rPr lang="en-NG" smtClean="0"/>
              <a:t>30/04/2020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C3E983-4434-48A2-ACBC-09278BDF2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67811-5A08-417C-90F9-D91CC686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8748D-F484-4881-B7B0-9CC9AC0F54F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530764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2025-8384-4327-82DB-30817512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DFAD2D-CC67-4FE9-BD80-86FBFC9C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BD2D-8BB8-4C86-9D6B-94D2CED8FA75}" type="datetimeFigureOut">
              <a:rPr lang="en-NG" smtClean="0"/>
              <a:t>30/04/2020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EA6F9-1800-4B91-B195-FD62C08B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8C74A-6FC5-4783-AFE3-F297FC23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8748D-F484-4881-B7B0-9CC9AC0F54F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717159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AAE82B-4E6F-4253-91C8-7B365FB6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BD2D-8BB8-4C86-9D6B-94D2CED8FA75}" type="datetimeFigureOut">
              <a:rPr lang="en-NG" smtClean="0"/>
              <a:t>30/04/2020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6A7AE0-DFCA-43F9-A199-5C988369A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770D4-59B3-49A8-95F4-690E4E19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8748D-F484-4881-B7B0-9CC9AC0F54F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68145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5F606-C8E5-4F1C-8C72-3486D5E3A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E6E78-C8B9-4286-A55E-5E75B731B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ACF67-7726-4D60-9E73-F76CDF875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40B14-598A-478A-A908-8FB968BE3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BD2D-8BB8-4C86-9D6B-94D2CED8FA75}" type="datetimeFigureOut">
              <a:rPr lang="en-NG" smtClean="0"/>
              <a:t>30/04/2020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41938-26AA-41F5-A5BD-A7B488C67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7D946-42C8-4576-8CA5-91FD8E72C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8748D-F484-4881-B7B0-9CC9AC0F54F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89419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964E-E802-44BD-875F-7DE1FD057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91DCFE-4896-404A-B7EB-7AB4A0701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79D4E-D7B9-4FBF-A1F9-F3DBFEA0F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D3E78-17C8-4644-A64F-AAC2BE0A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BD2D-8BB8-4C86-9D6B-94D2CED8FA75}" type="datetimeFigureOut">
              <a:rPr lang="en-NG" smtClean="0"/>
              <a:t>30/04/2020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5F4FD-9C9A-4158-8333-DDEDDBAD0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676BC-BBFB-4284-89D2-370FF65A2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8748D-F484-4881-B7B0-9CC9AC0F54F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408335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74B02-7815-4409-A20C-2B702F253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E1F9F-33BE-48E4-A0DD-D2DC467E4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A08BE-0FD5-44DC-B97D-1D72B6C08E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6BD2D-8BB8-4C86-9D6B-94D2CED8FA75}" type="datetimeFigureOut">
              <a:rPr lang="en-NG" smtClean="0"/>
              <a:t>30/04/2020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FEBAE-D275-44DF-B190-AE4087AE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E98CF-4FF5-4062-B698-A78096466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8748D-F484-4881-B7B0-9CC9AC0F54F2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219503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93844EA-0D22-410F-A01B-F4F29533D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16C90D-9795-49B4-AD66-2000E6312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89" r="1025" b="-3"/>
          <a:stretch/>
        </p:blipFill>
        <p:spPr>
          <a:xfrm>
            <a:off x="951746" y="528018"/>
            <a:ext cx="5144254" cy="3558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A374CD-7188-4C34-B18C-EBA9729F5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59" b="-1"/>
          <a:stretch/>
        </p:blipFill>
        <p:spPr>
          <a:xfrm>
            <a:off x="6096001" y="528018"/>
            <a:ext cx="5144254" cy="355701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65E162-F3C5-496E-83F3-35D3847D7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07172" y="528018"/>
            <a:ext cx="0" cy="3557016"/>
          </a:xfrm>
          <a:prstGeom prst="line">
            <a:avLst/>
          </a:prstGeom>
          <a:ln w="12700">
            <a:solidFill>
              <a:srgbClr val="FE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5">
            <a:extLst>
              <a:ext uri="{FF2B5EF4-FFF2-40B4-BE49-F238E27FC236}">
                <a16:creationId xmlns:a16="http://schemas.microsoft.com/office/drawing/2014/main" id="{5240663D-974E-4B54-BEF2-0AEF269A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789091" y="4377267"/>
            <a:ext cx="542047" cy="2376459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3E9B34ED-699B-421D-8B75-2235E501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783841" y="4208147"/>
            <a:ext cx="369761" cy="212183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87427BBD-1323-4FFD-9089-40083FC54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951746" y="4098332"/>
            <a:ext cx="201857" cy="20558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5754E5A4-4679-40DF-8B05-9029BA0D7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048198" y="4208147"/>
            <a:ext cx="339126" cy="212183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9FC83CD4-234F-4750-ABF6-5481D9055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053721" y="4098333"/>
            <a:ext cx="201857" cy="20558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568D0189-FF37-41B1-A9F5-C564BA47B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51447" y="4098334"/>
            <a:ext cx="10304132" cy="196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921E9-685E-4395-88B5-7F81370A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346" y="4267831"/>
            <a:ext cx="9716883" cy="1071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Informative Writing:Cats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B60F436-E9B6-463A-BC51-14940E646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528" y="4098332"/>
            <a:ext cx="10305288" cy="0"/>
          </a:xfrm>
          <a:prstGeom prst="line">
            <a:avLst/>
          </a:prstGeom>
          <a:ln w="12700">
            <a:solidFill>
              <a:srgbClr val="FE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8">
            <a:extLst>
              <a:ext uri="{FF2B5EF4-FFF2-40B4-BE49-F238E27FC236}">
                <a16:creationId xmlns:a16="http://schemas.microsoft.com/office/drawing/2014/main" id="{5B4888BC-D2FB-4207-8548-E0FA7963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87324" y="4377267"/>
            <a:ext cx="801628" cy="195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3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D0BF72-0C4D-44AB-AA6C-FD2587C5D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16C90D-9795-49B4-AD66-2000E6312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064" r="19602" b="-1"/>
          <a:stretch/>
        </p:blipFill>
        <p:spPr>
          <a:xfrm>
            <a:off x="6096000" y="-238115"/>
            <a:ext cx="6096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5523C670-74D7-4ED8-BA51-B6FB65570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96000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BAEEE533-7CA5-4134-A14A-8575F66C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88570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E64B7817-E956-406B-A85B-5AEF36B1F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90581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2FC9C1F-8CBA-4083-8724-3735C556D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8" y="1124043"/>
            <a:ext cx="6105065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921E9-685E-4395-88B5-7F81370A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917" y="1445775"/>
            <a:ext cx="5437074" cy="33424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Cats are domestic animals</a:t>
            </a:r>
          </a:p>
        </p:txBody>
      </p:sp>
    </p:spTree>
    <p:extLst>
      <p:ext uri="{BB962C8B-B14F-4D97-AF65-F5344CB8AC3E}">
        <p14:creationId xmlns:p14="http://schemas.microsoft.com/office/powerpoint/2010/main" val="104576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D0BF72-0C4D-44AB-AA6C-FD2587C5D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16C90D-9795-49B4-AD66-2000E6312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064" r="19602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5523C670-74D7-4ED8-BA51-B6FB65570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96000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BAEEE533-7CA5-4134-A14A-8575F66C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88570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E64B7817-E956-406B-A85B-5AEF36B1F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90581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2FC9C1F-8CBA-4083-8724-3735C556D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8" y="1124043"/>
            <a:ext cx="6105065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921E9-685E-4395-88B5-7F81370A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917" y="1445776"/>
            <a:ext cx="5414258" cy="29833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Most Cats have fur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73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D0BF72-0C4D-44AB-AA6C-FD2587C5D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3D47F-A761-4F10-AA9D-A8B165D58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33"/>
          <a:stretch/>
        </p:blipFill>
        <p:spPr>
          <a:xfrm>
            <a:off x="6097092" y="0"/>
            <a:ext cx="6315075" cy="7002389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5523C670-74D7-4ED8-BA51-B6FB65570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96000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BAEEE533-7CA5-4134-A14A-8575F66C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88570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E64B7817-E956-406B-A85B-5AEF36B1F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90581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2FC9C1F-8CBA-4083-8724-3735C556D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8" y="1124043"/>
            <a:ext cx="6105065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921E9-685E-4395-88B5-7F81370A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917" y="1445776"/>
            <a:ext cx="5414258" cy="29833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But some don’t</a:t>
            </a:r>
          </a:p>
        </p:txBody>
      </p:sp>
    </p:spTree>
    <p:extLst>
      <p:ext uri="{BB962C8B-B14F-4D97-AF65-F5344CB8AC3E}">
        <p14:creationId xmlns:p14="http://schemas.microsoft.com/office/powerpoint/2010/main" val="4050404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D0BF72-0C4D-44AB-AA6C-FD2587C5D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5523C670-74D7-4ED8-BA51-B6FB65570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96000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612A4-CD97-4F97-AC7A-24C853D01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48"/>
          <a:stretch/>
        </p:blipFill>
        <p:spPr>
          <a:xfrm>
            <a:off x="6094476" y="0"/>
            <a:ext cx="6221349" cy="7165941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BAEEE533-7CA5-4134-A14A-8575F66C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88570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E64B7817-E956-406B-A85B-5AEF36B1F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90581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2FC9C1F-8CBA-4083-8724-3735C556D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8" y="1124043"/>
            <a:ext cx="6105065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921E9-685E-4395-88B5-7F81370A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967" y="1313975"/>
            <a:ext cx="5414258" cy="29833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All cats can climb</a:t>
            </a:r>
          </a:p>
        </p:txBody>
      </p:sp>
    </p:spTree>
    <p:extLst>
      <p:ext uri="{BB962C8B-B14F-4D97-AF65-F5344CB8AC3E}">
        <p14:creationId xmlns:p14="http://schemas.microsoft.com/office/powerpoint/2010/main" val="1712763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D0BF72-0C4D-44AB-AA6C-FD2587C5D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5523C670-74D7-4ED8-BA51-B6FB65570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96000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BAEEE533-7CA5-4134-A14A-8575F66C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88570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68074-0128-4DED-B328-707FD4062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82" t="2836" r="9863" b="485"/>
          <a:stretch/>
        </p:blipFill>
        <p:spPr>
          <a:xfrm>
            <a:off x="6094476" y="0"/>
            <a:ext cx="6418317" cy="6857999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E64B7817-E956-406B-A85B-5AEF36B1F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90581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2FC9C1F-8CBA-4083-8724-3735C556D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8" y="1124043"/>
            <a:ext cx="6105065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921E9-685E-4395-88B5-7F81370A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967" y="1313975"/>
            <a:ext cx="5414258" cy="29833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Baby cats are called kittens</a:t>
            </a:r>
          </a:p>
        </p:txBody>
      </p:sp>
    </p:spTree>
    <p:extLst>
      <p:ext uri="{BB962C8B-B14F-4D97-AF65-F5344CB8AC3E}">
        <p14:creationId xmlns:p14="http://schemas.microsoft.com/office/powerpoint/2010/main" val="17081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D0BF72-0C4D-44AB-AA6C-FD2587C5D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5523C670-74D7-4ED8-BA51-B6FB65570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96000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BAEEE533-7CA5-4134-A14A-8575F66C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88570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CE619-71F4-4D61-9E18-DAE789344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83"/>
          <a:stretch/>
        </p:blipFill>
        <p:spPr>
          <a:xfrm>
            <a:off x="6107073" y="161924"/>
            <a:ext cx="6418318" cy="685800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E64B7817-E956-406B-A85B-5AEF36B1F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90581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2FC9C1F-8CBA-4083-8724-3735C556D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8" y="1124043"/>
            <a:ext cx="6105065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921E9-685E-4395-88B5-7F81370A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967" y="1313975"/>
            <a:ext cx="5414258" cy="29833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Cats lick their body to keep clean</a:t>
            </a:r>
          </a:p>
        </p:txBody>
      </p:sp>
    </p:spTree>
    <p:extLst>
      <p:ext uri="{BB962C8B-B14F-4D97-AF65-F5344CB8AC3E}">
        <p14:creationId xmlns:p14="http://schemas.microsoft.com/office/powerpoint/2010/main" val="634096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D0BF72-0C4D-44AB-AA6C-FD2587C5D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5523C670-74D7-4ED8-BA51-B6FB65570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96000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BAEEE533-7CA5-4134-A14A-8575F66C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88570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E64B7817-E956-406B-A85B-5AEF36B1F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90581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Why Don't Cats Like Water? | Wonderopolis">
            <a:extLst>
              <a:ext uri="{FF2B5EF4-FFF2-40B4-BE49-F238E27FC236}">
                <a16:creationId xmlns:a16="http://schemas.microsoft.com/office/drawing/2014/main" id="{55EF7122-1583-451F-91CE-1C6889480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1" r="19381"/>
          <a:stretch/>
        </p:blipFill>
        <p:spPr bwMode="auto">
          <a:xfrm>
            <a:off x="6081671" y="1"/>
            <a:ext cx="622462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92FC9C1F-8CBA-4083-8724-3735C556D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8" y="1124043"/>
            <a:ext cx="6105065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921E9-685E-4395-88B5-7F81370A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967" y="1313975"/>
            <a:ext cx="5414258" cy="29833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Cats don’t like water</a:t>
            </a:r>
          </a:p>
        </p:txBody>
      </p:sp>
    </p:spTree>
    <p:extLst>
      <p:ext uri="{BB962C8B-B14F-4D97-AF65-F5344CB8AC3E}">
        <p14:creationId xmlns:p14="http://schemas.microsoft.com/office/powerpoint/2010/main" val="2765131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35</Words>
  <Application>Microsoft Office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Informative Writing:Cats</vt:lpstr>
      <vt:lpstr>Cats are domestic animals</vt:lpstr>
      <vt:lpstr>Most Cats have fur</vt:lpstr>
      <vt:lpstr>But some don’t</vt:lpstr>
      <vt:lpstr>All cats can climb</vt:lpstr>
      <vt:lpstr>Baby cats are called kittens</vt:lpstr>
      <vt:lpstr>Cats lick their body to keep clean</vt:lpstr>
      <vt:lpstr>Cats don’t like water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Informative Writing:Cats</dc:title>
  <dc:creator>Ebi Abaje</dc:creator>
  <cp:lastModifiedBy>Ebi Abaje</cp:lastModifiedBy>
  <cp:revision>13</cp:revision>
  <dcterms:created xsi:type="dcterms:W3CDTF">2020-04-30T16:47:54Z</dcterms:created>
  <dcterms:modified xsi:type="dcterms:W3CDTF">2020-04-30T22:42:22Z</dcterms:modified>
</cp:coreProperties>
</file>